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A4AD-1817-4B17-8EE8-74E10242D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07E38-76B3-47E0-8C42-66C8D3B03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EFE8A-E44A-4D18-83C8-C668B73F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C319A-A36A-41A7-B8CC-DB0A380D2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97D0E-4D7D-4212-B5BF-F3422D5C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8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7F8E-6FBD-48BD-9598-170147CD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3A10C-DD81-4C1F-B499-B11AB114F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9D0CF-63FA-41CD-8235-FEC01DAA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EBA19-5BE9-4C57-8691-38F7522C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54DE1-257C-4657-B045-A2B551B0C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3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7D865-4C08-4D2D-BC0D-C59FA2B5E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90E74-31C6-4EDB-815E-40C3C3792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D94CF-AC9B-4732-A1F0-8DA7A0AA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8A4F6-DB5E-4DA4-BDB8-85214611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D55D6-FFBF-4A8E-BEBE-957B007E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5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489F-AD8A-4CDB-B55F-B97DD783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FCC0-ADDB-43FF-BD1F-F42F2DFA2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6C29F-1C38-4F53-8DE8-DE9BE1E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E8F1E-6D3A-46BC-AF26-A300CE66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F001A-D6A4-4734-B40E-9F1322AC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DA39-435B-4D39-8119-3DB2EAB8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8113E-FCC1-45BF-B737-CA924145C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AB1DF-533A-445D-8B33-6C2656D0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30C3-9B6C-45E6-BEFC-E9C3D01A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0B6B-A249-45EE-B3FD-3EECE7DD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F922-6046-445E-B5E0-4E0DB148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20A8-ED4B-4EC0-A421-67F142E4C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21D85-7DCA-4114-964C-C9B037FBA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52C4C-D5FE-4D74-A32A-551192F9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83C70-AA83-4C0E-A541-883831BD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252DC-35A4-4289-BA8D-3BFADB86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0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125C-74D9-40E8-9A37-B34DB082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7291-8B32-4F93-B67B-ABA80166C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DDB26-BDB5-4AD4-9680-85B9D594E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6DC2A-F542-4897-9CDD-533C85E4A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6FE0B-EB2B-4853-BFF6-77E07F496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CC039-F550-4712-9EA6-C986A6A9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F2BDFD-E8D4-4228-A5FF-C82FB94B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881A8-339F-4931-A5D4-2C5CB852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1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97F-F6B9-40CC-996E-271F1051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52242-D2C1-4E19-BC16-EEAEE5DA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1A5F9-DA23-481B-B902-282B2DFC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B54DE-ADF2-42E3-9DC8-B5D53F6B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3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9B110-3095-45A8-B55E-AA2EA11E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2E8D4-8749-4AA4-986D-63A397C7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D7D87-0158-4409-AC24-D5DFBC92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3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EDCB-4D74-406A-A677-BE637819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8EDC-DD27-40F8-B558-4DF6328C4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66CB7-8258-427C-848D-20EC7CE34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AD61E-9A96-4351-8AF7-90D3EEA4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07C52-66ED-48DB-9C87-12FF6D92B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DD053-CF55-478E-B08F-A970934F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8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A602-1081-4365-9422-A5262F46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685DC4-87AB-48F7-89D2-B238A75F0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F39B2-E030-4EE5-80E9-B8408D8CC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B05C2-8E4A-488C-815D-350898A6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83609-23AF-40C9-98E1-CB22231B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4A91D-6BFD-4B4E-853E-2AF86CEC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4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8E2F-91CF-4B7D-858F-058A44D9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57282-9BC3-439D-95FC-43CFEDF9F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8689D-5E8E-4FA0-BB9C-E260A42A2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CD114-0260-4A60-A7C9-172022AFED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85D89-7A34-4BAB-87D6-72DF0ABAE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525E1-B248-4E4E-9602-5319DB3B2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F7179-2F67-4FD7-AF8A-2BA0B5B4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peed.web.dev/" TargetMode="External"/><Relationship Id="rId2" Type="http://schemas.openxmlformats.org/officeDocument/2006/relationships/hyperlink" Target="https://alidator.w3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7E30-2FE0-41E5-9FAA-485CEBDD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93415"/>
            <a:ext cx="4311942" cy="230697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Bauhaus 93" panose="04030905020B02020C02" pitchFamily="82" charset="0"/>
              </a:rPr>
              <a:t>Web Testing</a:t>
            </a:r>
            <a:br>
              <a:rPr lang="en-US" sz="6000" dirty="0">
                <a:solidFill>
                  <a:schemeClr val="accent5">
                    <a:lumMod val="50000"/>
                  </a:schemeClr>
                </a:solidFill>
                <a:latin typeface="Bauhaus 93" panose="04030905020B02020C02" pitchFamily="82" charset="0"/>
              </a:rPr>
            </a:br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Bauhaus 93" panose="04030905020B02020C02" pitchFamily="82" charset="0"/>
              </a:rPr>
              <a:t>  ZAMNESIA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6D49C87-F12C-41FB-A949-397D3713E0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801924"/>
            <a:ext cx="12192000" cy="4056076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03D897-13F0-40D5-8D6E-E56E77610C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89013" y="546688"/>
            <a:ext cx="3077004" cy="800212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923468-6F11-4774-AAFD-22AE2DC5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259" y="193415"/>
            <a:ext cx="1239082" cy="10313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DE6E1E-D611-48B2-B765-732F2EF3C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902" y="111785"/>
            <a:ext cx="838282" cy="809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D98BF3-3B0C-48E2-B917-A8C7B922B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502" y="927857"/>
            <a:ext cx="760156" cy="5906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2D15AE-6691-431F-9640-6DC8A0A14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304" y="1569581"/>
            <a:ext cx="760156" cy="590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19A9C31-C2D3-4348-8CF8-35F21D522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2110" y="1533224"/>
            <a:ext cx="838281" cy="5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9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59C1AF-BF26-4C90-A776-E7D1CD599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8" y="461394"/>
            <a:ext cx="11274803" cy="59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2F17-7CF9-4BC6-A8C8-FCDFC1D7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1815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SITE DESCRIPTION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2B95B-A6D2-4DA1-A9A5-FD84DABDF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2045"/>
            <a:ext cx="1371791" cy="4286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1F390-3230-40C4-BB8E-E5B13D54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4" y="4436822"/>
            <a:ext cx="1428949" cy="419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432150-5F87-4DCD-A2DD-1B2DB573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50" y="2374583"/>
            <a:ext cx="1352739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61ECD-CA96-49E0-A874-779F2E7C6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45" y="3932225"/>
            <a:ext cx="1590897" cy="409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7D1E44-B661-4531-B0AB-AA1ABC2A8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4950945"/>
            <a:ext cx="1448002" cy="409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024857-A53A-450F-A7E0-FDCF89A1D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118" y="3429000"/>
            <a:ext cx="1629002" cy="4191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DE871F-12FF-413E-A3CE-997C446B3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99" y="2904625"/>
            <a:ext cx="1371791" cy="438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92FF91-0FE8-483A-B4BD-BA72A740E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0111" y="699247"/>
            <a:ext cx="3143689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19B806-CA9A-4C87-AE6E-B4252D2C3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675659"/>
            <a:ext cx="12192000" cy="11823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25F604-60F9-4B71-B8E5-DD6CE4DE9F4E}"/>
              </a:ext>
            </a:extLst>
          </p:cNvPr>
          <p:cNvSpPr txBox="1"/>
          <p:nvPr/>
        </p:nvSpPr>
        <p:spPr>
          <a:xfrm>
            <a:off x="4882394" y="1991577"/>
            <a:ext cx="3405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| Legal shop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B3F10-FCA2-4DC1-A458-6E3D4C1A566C}"/>
              </a:ext>
            </a:extLst>
          </p:cNvPr>
          <p:cNvSpPr txBox="1"/>
          <p:nvPr/>
        </p:nvSpPr>
        <p:spPr>
          <a:xfrm>
            <a:off x="4882394" y="2655934"/>
            <a:ext cx="306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| Europe shop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A8CE47-218C-442D-B636-0693F8CA354A}"/>
              </a:ext>
            </a:extLst>
          </p:cNvPr>
          <p:cNvSpPr txBox="1"/>
          <p:nvPr/>
        </p:nvSpPr>
        <p:spPr>
          <a:xfrm>
            <a:off x="4882394" y="3327016"/>
            <a:ext cx="360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| Delivery 4-7 days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6FA8E4-7C18-41A4-9E9C-E31DF876C95D}"/>
              </a:ext>
            </a:extLst>
          </p:cNvPr>
          <p:cNvSpPr txBox="1"/>
          <p:nvPr/>
        </p:nvSpPr>
        <p:spPr>
          <a:xfrm>
            <a:off x="4882394" y="3998098"/>
            <a:ext cx="360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| 100% PRIVACY</a:t>
            </a:r>
          </a:p>
        </p:txBody>
      </p:sp>
    </p:spTree>
    <p:extLst>
      <p:ext uri="{BB962C8B-B14F-4D97-AF65-F5344CB8AC3E}">
        <p14:creationId xmlns:p14="http://schemas.microsoft.com/office/powerpoint/2010/main" val="304946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D3C1-8BB7-4E23-A0E9-454208E3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63" y="2103437"/>
            <a:ext cx="232445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TESTING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2D411-65A8-4DE1-B25E-562C54B57512}"/>
              </a:ext>
            </a:extLst>
          </p:cNvPr>
          <p:cNvSpPr txBox="1"/>
          <p:nvPr/>
        </p:nvSpPr>
        <p:spPr>
          <a:xfrm>
            <a:off x="260058" y="3532541"/>
            <a:ext cx="3347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BD06E7-0CA1-4B5A-A46B-0DFEE04ED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199" y="2103437"/>
            <a:ext cx="2744094" cy="1442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9DC637-61F0-4812-AC2B-891E2358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42" y="63424"/>
            <a:ext cx="2814220" cy="1468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EA186-E989-4B87-BD4E-0777A29C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934" y="1299708"/>
            <a:ext cx="2550255" cy="15254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AC235F-8CCF-4F23-9417-F7F25E188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971" y="4700842"/>
            <a:ext cx="2504963" cy="1442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5879A4-CE81-4D86-B0C1-CF1FC5AEA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811" y="3241739"/>
            <a:ext cx="2504963" cy="1606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DF24A-DCAE-45BD-9650-987FB895A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2636" y="3843894"/>
            <a:ext cx="2646553" cy="16822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B32028-7D64-448E-9A3B-4047475BF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703" y="76054"/>
            <a:ext cx="2600596" cy="13377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9BA058-BE9E-41DC-8F8A-9B61AAA17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6701" y="2368057"/>
            <a:ext cx="2498726" cy="1314093"/>
          </a:xfrm>
          <a:prstGeom prst="rect">
            <a:avLst/>
          </a:prstGeo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66DF280E-EC90-428F-8577-A68F119D8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5627387" y="1067969"/>
            <a:ext cx="2072585" cy="1337747"/>
          </a:xfrm>
        </p:spPr>
      </p:pic>
    </p:spTree>
    <p:extLst>
      <p:ext uri="{BB962C8B-B14F-4D97-AF65-F5344CB8AC3E}">
        <p14:creationId xmlns:p14="http://schemas.microsoft.com/office/powerpoint/2010/main" val="223748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ED37-682E-4ADF-A812-7B1EE1FFEB6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6213" y="382587"/>
            <a:ext cx="9144000" cy="91598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TOOLS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B8CC2-94FD-45DA-9E34-825A9E48E41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99083" y="1982794"/>
            <a:ext cx="12130481" cy="32783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| Mantis Bug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Tracjer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– Bug Reporting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| 10minutemail – Test Emails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|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Xmint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Tool – Mind Maps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|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hlinkClick r:id="rId2"/>
              </a:rPr>
              <a:t>https://alidator.w3.org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– for testing errors in HTML 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| </a:t>
            </a:r>
            <a:r>
              <a:rPr lang="en-US" dirty="0">
                <a:latin typeface="Arial Black" panose="020B0A04020102020204" pitchFamily="34" charset="0"/>
                <a:hlinkClick r:id="rId3"/>
              </a:rPr>
              <a:t>https://pagespeed.web.dev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– for testing performance</a:t>
            </a:r>
            <a:b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</a:br>
            <a:endParaRPr lang="en-US" sz="32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5FB57-045C-48A9-A6A0-A6A3A929E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235" y="112428"/>
            <a:ext cx="3531765" cy="23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8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24C96-E4E6-4AD1-9C95-4C2A7363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35" y="171474"/>
            <a:ext cx="3559409" cy="2949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E5133-7F4D-42B2-A464-E0368E81A415}"/>
              </a:ext>
            </a:extLst>
          </p:cNvPr>
          <p:cNvSpPr txBox="1"/>
          <p:nvPr/>
        </p:nvSpPr>
        <p:spPr>
          <a:xfrm>
            <a:off x="3959604" y="318782"/>
            <a:ext cx="4085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Testing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657E0-9731-4095-A5F8-0FEEC2CF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111" y="4308634"/>
            <a:ext cx="3677163" cy="666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FC534-B003-4EFC-96DC-5D2F5F315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429" y="1958264"/>
            <a:ext cx="4505954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00E854-E513-42E1-9D4B-E20F49A68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20" y="2537310"/>
            <a:ext cx="4629796" cy="76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6108E8-108E-40B8-8A88-BDAFCD91D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111" y="5343445"/>
            <a:ext cx="2896004" cy="790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002900-FDE3-4CEC-B048-76EC34BED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20" y="1413776"/>
            <a:ext cx="3277057" cy="790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2EC9E1-926D-4622-B7F6-D70435C22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20" y="4755684"/>
            <a:ext cx="3515216" cy="819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E1EBE8-21DA-4C4F-A6C5-CD39EBF41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720" y="3652168"/>
            <a:ext cx="4296375" cy="8573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D83985-7585-4071-A05A-B769F2BDD9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96" y="5902627"/>
            <a:ext cx="4420217" cy="6477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FE5C68-DDA4-464A-A6CD-358CE05F83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9429" y="3047474"/>
            <a:ext cx="3867690" cy="8764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233F0F-5CD2-4DD0-A2A4-96E69CC307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5488" y="3631576"/>
            <a:ext cx="3277057" cy="25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F34B7-B7B2-4ECE-BAC8-88D08D139A3A}"/>
              </a:ext>
            </a:extLst>
          </p:cNvPr>
          <p:cNvSpPr txBox="1"/>
          <p:nvPr/>
        </p:nvSpPr>
        <p:spPr>
          <a:xfrm>
            <a:off x="3197603" y="335560"/>
            <a:ext cx="7659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Test cases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38E53-21A1-4F37-9CA1-8CB0DC1C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42" y="1375794"/>
            <a:ext cx="9974510" cy="4479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442EB-2058-46FC-BCFF-26344E28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22" y="1632004"/>
            <a:ext cx="5573087" cy="1595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931BA-4DF6-4375-8CE1-91B30FB0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175" y="2342998"/>
            <a:ext cx="1629002" cy="11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8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4B952-4DD0-418B-93EC-F8CFCD52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64" y="1627464"/>
            <a:ext cx="8485754" cy="406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7AB3C-E256-4945-B86D-7CBD611B963C}"/>
              </a:ext>
            </a:extLst>
          </p:cNvPr>
          <p:cNvSpPr txBox="1"/>
          <p:nvPr/>
        </p:nvSpPr>
        <p:spPr>
          <a:xfrm>
            <a:off x="3210187" y="285335"/>
            <a:ext cx="5771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Test cases Results</a:t>
            </a:r>
          </a:p>
        </p:txBody>
      </p:sp>
    </p:spTree>
    <p:extLst>
      <p:ext uri="{BB962C8B-B14F-4D97-AF65-F5344CB8AC3E}">
        <p14:creationId xmlns:p14="http://schemas.microsoft.com/office/powerpoint/2010/main" val="32983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1B834-F6FF-401C-B515-4A4018EEF2CB}"/>
              </a:ext>
            </a:extLst>
          </p:cNvPr>
          <p:cNvSpPr txBox="1"/>
          <p:nvPr/>
        </p:nvSpPr>
        <p:spPr>
          <a:xfrm>
            <a:off x="3850547" y="302004"/>
            <a:ext cx="4160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63289-566A-46D7-A9B6-345E979AE5C7}"/>
              </a:ext>
            </a:extLst>
          </p:cNvPr>
          <p:cNvSpPr txBox="1"/>
          <p:nvPr/>
        </p:nvSpPr>
        <p:spPr>
          <a:xfrm>
            <a:off x="1360414" y="2905780"/>
            <a:ext cx="947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highlight>
                  <a:srgbClr val="C0C0C0"/>
                </a:highlight>
                <a:latin typeface="Arial Black" panose="020B0A04020102020204" pitchFamily="34" charset="0"/>
              </a:rPr>
              <a:t>I found very few bugs which is good for the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209BA-183A-4C34-82E7-E8D0786E1759}"/>
              </a:ext>
            </a:extLst>
          </p:cNvPr>
          <p:cNvSpPr txBox="1"/>
          <p:nvPr/>
        </p:nvSpPr>
        <p:spPr>
          <a:xfrm>
            <a:off x="192947" y="1989661"/>
            <a:ext cx="1199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highlight>
                  <a:srgbClr val="C0C0C0"/>
                </a:highlight>
                <a:latin typeface="Arial Black" panose="020B0A04020102020204" pitchFamily="34" charset="0"/>
              </a:rPr>
              <a:t>After testing the site, I understood better how it is arranged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4BD6C-7E84-4AF3-9DFD-E0AC297B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17" y="4066564"/>
            <a:ext cx="7163800" cy="23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7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133740-EF8B-49BA-AFE2-BA9CEF78DC54}"/>
              </a:ext>
            </a:extLst>
          </p:cNvPr>
          <p:cNvSpPr txBox="1"/>
          <p:nvPr/>
        </p:nvSpPr>
        <p:spPr>
          <a:xfrm>
            <a:off x="3162650" y="335560"/>
            <a:ext cx="5771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LESSONS LEARNED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0492A-79A3-41C5-BCFA-94A8FEB38EE6}"/>
              </a:ext>
            </a:extLst>
          </p:cNvPr>
          <p:cNvSpPr txBox="1"/>
          <p:nvPr/>
        </p:nvSpPr>
        <p:spPr>
          <a:xfrm>
            <a:off x="251670" y="1677797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92D050"/>
                </a:solidFill>
              </a:rPr>
              <a:t>I learned how to do the work in the tools as efficiently and quickly as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EC13A-3538-4FD7-A458-16AABDA8E42B}"/>
              </a:ext>
            </a:extLst>
          </p:cNvPr>
          <p:cNvSpPr txBox="1"/>
          <p:nvPr/>
        </p:nvSpPr>
        <p:spPr>
          <a:xfrm>
            <a:off x="234892" y="2773814"/>
            <a:ext cx="1190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92D050"/>
                </a:solidFill>
              </a:rPr>
              <a:t>   I have a better understanding of the types of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91695-922D-4321-8030-68CEFB6AA70D}"/>
              </a:ext>
            </a:extLst>
          </p:cNvPr>
          <p:cNvSpPr txBox="1"/>
          <p:nvPr/>
        </p:nvSpPr>
        <p:spPr>
          <a:xfrm>
            <a:off x="234892" y="3869831"/>
            <a:ext cx="1010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92D050"/>
                </a:solidFill>
              </a:rPr>
              <a:t>I learned to think several times before doing something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769DD-8351-4E72-8348-B7080ADE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77" y="4775182"/>
            <a:ext cx="5092440" cy="17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26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148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Web Testing   ZAMNESIA</vt:lpstr>
      <vt:lpstr>SITE DESCRIPTION</vt:lpstr>
      <vt:lpstr>TESTING </vt:lpstr>
      <vt:lpstr>TOOLS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Testing   ZAMNESIA</dc:title>
  <dc:creator>boico eugeniu</dc:creator>
  <cp:lastModifiedBy>boico eugeniu</cp:lastModifiedBy>
  <cp:revision>12</cp:revision>
  <dcterms:created xsi:type="dcterms:W3CDTF">2023-08-25T15:54:19Z</dcterms:created>
  <dcterms:modified xsi:type="dcterms:W3CDTF">2023-08-25T17:25:31Z</dcterms:modified>
</cp:coreProperties>
</file>